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73" r:id="rId9"/>
    <p:sldId id="262" r:id="rId10"/>
    <p:sldId id="263" r:id="rId11"/>
    <p:sldId id="264" r:id="rId12"/>
    <p:sldId id="266" r:id="rId13"/>
    <p:sldId id="267" r:id="rId14"/>
    <p:sldId id="268" r:id="rId15"/>
    <p:sldId id="277" r:id="rId16"/>
    <p:sldId id="276" r:id="rId17"/>
    <p:sldId id="269" r:id="rId18"/>
    <p:sldId id="278" r:id="rId19"/>
    <p:sldId id="275" r:id="rId20"/>
    <p:sldId id="270" r:id="rId21"/>
    <p:sldId id="271" r:id="rId22"/>
    <p:sldId id="272" r:id="rId23"/>
    <p:sldId id="274" r:id="rId24"/>
    <p:sldId id="279" r:id="rId25"/>
    <p:sldId id="280" r:id="rId26"/>
    <p:sldId id="281" r:id="rId27"/>
    <p:sldId id="284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85" d="100"/>
          <a:sy n="85" d="100"/>
        </p:scale>
        <p:origin x="114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A373C-D7E9-4844-9876-E1BBDD28BCA6}" type="datetimeFigureOut">
              <a:rPr lang="en-GB" smtClean="0"/>
              <a:t>18/12/2019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23D09-E541-4564-97C5-020A4AB24A7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.uk/url?sa=i&amp;source=images&amp;cd=&amp;cad=rja&amp;docid=omjrMNvS3mNN6M&amp;tbnid=-k_Q6mYE7t-jfM:&amp;ved=0CAUQjRw&amp;url=http%3A%2F%2Fdisenoab.blogspot.com%2F2011%2F09%2Fpop-art.html&amp;ei=bhvnUdOgA-330gXWp4HgBg&amp;psig=AFQjCNFNhisoivCnVW-Vf9nPDx2RnvZ-iQ&amp;ust=137418672748823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.uk/url?sa=i&amp;rct=j&amp;q=pop+art+by+andy+warhol&amp;source=images&amp;cd=&amp;cad=rja&amp;docid=h68IOCcCcsTbUM&amp;tbnid=lWWs67slz9tMcM:&amp;ved=0CAUQjRw&amp;url=http%3A%2F%2Fwww.designlovrs.com.br%2F2009%2F07%2Fo-principe-da-pop-art-andy-warhol-pop-art-2%2F&amp;ei=kx3nUZ_hJ-nJ0AWWw4HgDQ&amp;psig=AFQjCNGXTg-X9XlWV8XO9-npvzDUtSAurw&amp;ust=137418728003440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.uk/url?sa=i&amp;rct=j&amp;q=andy%20warhol%20disney&amp;source=images&amp;cd=&amp;cad=rja&amp;docid=I58wM1zzCulEtM&amp;tbnid=wdJvgeCqYCUv3M:&amp;ved=0CAUQjRw&amp;url=http%3A%2F%2Fmodernart2011.blogspot.com%2F2011_04_01_archive.html&amp;ei=XSLnUf2QJ46S0AWZlYG4DQ&amp;psig=AFQjCNGbyIVLicGrPRq4PjpMTUGwgLLK9w&amp;ust=137418850338544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pop+art+by+andy+warhol&amp;source=images&amp;cd=&amp;cad=rja&amp;docid=xMzKjiAgh42o7M&amp;tbnid=ycHJFb_dcfrP8M:&amp;ved=0CAUQjRw&amp;url=http%3A%2F%2Ftulsafood.com%2Ftalk%2Fsoup-at-the-movies%2Fandy-warhol-pop-art-campbells&amp;ei=vh3nUdW5NqLG0QWvpoCABQ&amp;psig=AFQjCNGXTg-X9XlWV8XO9-npvzDUtSAurw&amp;ust=137418728003440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google.co.uk/url?sa=i&amp;rct=j&amp;q=food%20pop%20art%20by%20andy%20warhol&amp;source=images&amp;cd=&amp;cad=rja&amp;docid=CIRHhEG99Vv65M&amp;tbnid=qms0Ij3qpKgGCM:&amp;ved=0CAUQjRw&amp;url=http%3A%2F%2Fikono.org%2Fcategory%2Fpop-art%2Fpage%2F2%2F&amp;ei=ax7nUf-wGMmR0QXglYCYBQ&amp;psig=AFQjCNEjm7XEKUaW7gW_efWVjVAsAdRsOQ&amp;ust=137418745460132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.uk/url?sa=i&amp;rct=j&amp;q=pop+art+by+andy+warhol&amp;source=images&amp;cd=&amp;cad=rja&amp;docid=jtAZbnf8julvqM&amp;tbnid=VBSUxwOluoZ48M:&amp;ved=0CAUQjRw&amp;url=http%3A%2F%2Fwww.thecultureconcept.com%2Fcircle%2Fandy-warhol-pop-art-prince-king-of-people%25E2%2580%2599s-perceptions&amp;ei=Ah7nUe23OYSe0wWUtIHQBQ&amp;psig=AFQjCNGXTg-X9XlWV8XO9-npvzDUtSAurw&amp;ust=137418728003440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.uk/url?sa=i&amp;rct=j&amp;q=pop+art+rolling+stones&amp;source=images&amp;cd=&amp;cad=rja&amp;docid=hGA76Nuj7quLgM&amp;tbnid=fpJth1-U-5q2GM:&amp;ved=0CAUQjRw&amp;url=http%3A%2F%2Fwww.elo7.com.br%2Fcaneca-pop-art-rolling-stones%2Fdp%2F2CF39D&amp;ei=OiDnUbfMN6rT0QXo_YCYCg&amp;psig=AFQjCNF6o16PZxyu1kiVq2eXC2mEkwadKQ&amp;ust=137418795163388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.uk/url?sa=i&amp;rct=j&amp;q=pop+art&amp;source=images&amp;cd=&amp;cad=rja&amp;docid=dKAxgb7Ss3FJgM&amp;tbnid=GtHHQrYDJeJPcM:&amp;ved=0CAUQjRw&amp;url=http%3A%2F%2Fwww.mediabistro.com%2Ffishbowldc%2Fgood-morning-fishbowldc-readers-191_b23035&amp;ei=BCXnUeXYE8Wd0AWrm4HYBw&amp;psig=AFQjCNERtORXgACldE2s6JqWNkH5WIn7_g&amp;ust=1374189171203033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andy+warhol&amp;source=images&amp;cd=&amp;cad=rja&amp;docid=yPSPBqFjhKhjOM&amp;tbnid=AXDMKSS48A8Y7M:&amp;ved=0CAUQjRw&amp;url=http%3A%2F%2Fwww.andywarhol.net%2F&amp;ei=yCDnUY-9J6Sd0QXayIGICQ&amp;psig=AFQjCNEJdl7EEu3BWTxMgakIGE8aKFPezA&amp;ust=1374188081206347" TargetMode="External"/><Relationship Id="rId2" Type="http://schemas.openxmlformats.org/officeDocument/2006/relationships/hyperlink" Target="http://primaryfacts.com/818/10-andy-warhol-fact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.uk/url?sa=i&amp;rct=j&amp;q=andy+warhol+paintings&amp;source=images&amp;cd=&amp;cad=rja&amp;docid=ctq_cDlFpIdRaM&amp;tbnid=WZqryFDrP3aczM:&amp;ved=0CAUQjRw&amp;url=http%3A%2F%2Fwww.wikipaintings.org%2Fen%2Fandy-warhol%2Fmickey&amp;ei=xyHnUa2dGuyr0gWZ-IGQCw&amp;psig=AFQjCNHfYnmDuGkFcRhzm94VG6JzUNrD8A&amp;ust=137418834023167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.uk/url?sa=i&amp;rct=j&amp;q=andy+warhol+paintings&amp;source=images&amp;cd=&amp;cad=rja&amp;docid=eWJeEzEpLLE76M&amp;tbnid=1nRVPidoleAwwM:&amp;ved=0CAUQjRw&amp;url=http%3A%2F%2Fartsnap.org%2F3-cool-things-you-might-not-know-about-andy-warhols-pop-art%2F&amp;ei=_CHnUe_PJKmq0QX9sIGADA&amp;psig=AFQjCNHfYnmDuGkFcRhzm94VG6JzUNrD8A&amp;ust=1374188340231678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.uk/url?sa=i&amp;rct=j&amp;q=andy+warhol+pop+art&amp;source=images&amp;cd=&amp;cad=rja&amp;docid=xlm-JznmbNMsSM&amp;tbnid=WjFPVOeLLcXeKM:&amp;ved=0CAUQjRw&amp;url=http%3A%2F%2Fartwithasmile.blogspot.com%2F2012%2F09%2Fandy-warhol-pop-art-prints.html&amp;ei=qCLnUYLtMcHK0QWQ5YC4Cg&amp;psig=AFQjCNEWUliXoNyMePi7Tcr6rkqfMPLotw&amp;ust=137418855961073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.uk/url?sa=i&amp;rct=j&amp;q=andy%20warhol%20pop%20art%20paintings&amp;source=images&amp;cd=&amp;cad=rja&amp;docid=rHQZQKD6GrgOdM&amp;tbnid=nKL6D6dlcJewXM:&amp;ved=0CAUQjRw&amp;url=http%3A%2F%2Fedwardevansillustration.wordpress.com%2F2012%2F03%2F06%2Fandy-warhol%2F&amp;ei=ICPnUa-uAYed0QXitIHQAw&amp;psig=AFQjCNGlv_Q0j0ZPsqtRUi_LpE5Igx-0vg&amp;ust=137418868965153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ttp://www.google.co.uk/url?sa=i&amp;rct=j&amp;q=comic+strip+pop+art&amp;source=images&amp;cd=&amp;cad=rja&amp;docid=NIEx-FtJENtP6M&amp;tbnid=9lARqtgaODIG0M:&amp;ved=0CAUQjRw&amp;url=http%3A%2F%2Fsoooome.wordpress.com%2F2012%2F05%2F09%2F6%2F&amp;ei=BiTnUYX4K8Kq0QWh2YGADw&amp;psig=AFQjCNFjTrZvp3-YNh15HzWfjxHMgJ8tnQ&amp;ust=137418892620795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co.uk/url?sa=i&amp;rct=j&amp;q=roy%20lichtenstein&amp;source=images&amp;cd=&amp;cad=rja&amp;docid=oSmc5CN2XF1D5M&amp;tbnid=dhxCaCYaWv9JkM:&amp;ved=0CAUQjRw&amp;url=http%3A%2F%2Fwww.artwallpapers.org%2Fpaintings%2FRoy-Lichtenstein-Arts-Pop%2Fimagepages%2Fimage3.htm&amp;ei=_yjnUYSuBvKa0QWzv4DoAQ&amp;psig=AFQjCNHQX4ZVDGAIPmQN5NZhhACQ1rrj1g&amp;ust=1374190112780387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co.uk/url?sa=i&amp;rct=j&amp;q=roy%20lichtenstein&amp;source=images&amp;cd=&amp;cad=rja&amp;docid=-M6uwHWiycbraM&amp;tbnid=yTp9zH5At_t8TM:&amp;ved=0CAUQjRw&amp;url=http%3A%2F%2Fen.wikipedia.org%2Fwiki%2FRoy_Lichtenstein&amp;ei=pyjnUb3EO6KV0AXKpIDYBQ&amp;psig=AFQjCNHQX4ZVDGAIPmQN5NZhhACQ1rrj1g&amp;ust=1374190112780387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co.uk/url?sa=i&amp;rct=j&amp;q=comic+strip+pop+art&amp;source=images&amp;cd=&amp;cad=rja&amp;docid=ESICfxhA6wHhHM&amp;tbnid=_HVb9SlM7ZtiVM:&amp;ved=0CAUQjRw&amp;url=http%3A%2F%2Fwww.guardian.co.uk%2Fartanddesign%2Fjonathanjonesblog%2F2012%2Fnov%2F05%2Froy-lichtenstein-pop-art-retrospective&amp;ei=MyTnUY7-GqWK0AWt74CICQ&amp;psig=AFQjCNFjTrZvp3-YNh15HzWfjxHMgJ8tnQ&amp;ust=137418892620795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google.co.uk/url?sa=i&amp;rct=j&amp;q=roy%20lichtenstein&amp;source=images&amp;cd=&amp;cad=rja&amp;docid=Vu-gkZZBIBZBKM&amp;tbnid=-mhfGVl-UZOsnM:&amp;ved=0CAUQjRw&amp;url=http%3A%2F%2Fartistresidencebrighton.blogspot.com%2F2013%2F02%2Froy-lichtenstein-retrospective.html&amp;ei=ninnUZmvIu-b0wWSyICADw&amp;psig=AFQjCNHQX4ZVDGAIPmQN5NZhhACQ1rrj1g&amp;ust=1374190112780387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o.uk/url?sa=i&amp;rct=j&amp;q=roy+lichtenstein+pop+art+words&amp;source=images&amp;cd=&amp;cad=rja&amp;docid=kTBzcikJrgpkQM&amp;tbnid=4m0EFYrrHNBxQM:&amp;ved=0CAUQjRw&amp;url=http%3A%2F%2Fblog.re-title.com%2Ffeatures%2F2009%2F09%2F&amp;ei=IifnUf-gOfPK0AWekYCwDg&amp;psig=AFQjCNGYEtZoTir1D5W0lo7B8jPYdRkA5Q&amp;ust=1374189704186535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co.uk/url?sa=i&amp;rct=j&amp;q=comic+strip+pop+art&amp;source=images&amp;cd=&amp;cad=rja&amp;docid=iigTIqgfDyI_NM&amp;tbnid=JaluFKLEJmjOEM:&amp;ved=0CAUQjRw&amp;url=http%3A%2F%2Fallpopart.com%2Fblog%2F2013%2F03%2Funique-photo-gifts-that-awe-and-pop%2F&amp;ei=oSTnUafAJoPB0QW2tIGwBw&amp;psig=AFQjCNFjTrZvp3-YNh15HzWfjxHMgJ8tnQ&amp;ust=1374188926207954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2" Type="http://schemas.openxmlformats.org/officeDocument/2006/relationships/hyperlink" Target="http://www.google.co.uk/url?sa=i&amp;rct=j&amp;q=onomatopoeia+words&amp;source=images&amp;cd=&amp;cad=rja&amp;docid=JQcnxuRjw3Mk0M&amp;tbnid=_wevHbSngKtlFM:&amp;ved=0CAUQjRw&amp;url=http%3A%2F%2Fglobalgoodgroup.com%2Fblog%2F2011%2F12%2F06%2F6-onomatopoeia-words-you-are-probably-using-without-knowing%2F&amp;ei=mirnUeyyFKTI0QWxHw&amp;psig=AFQjCNFkBGkWiFwKogz9Rq-oa6Gs8WkaAQ&amp;ust=137419061238473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.uk/url?sa=i&amp;rct=j&amp;q=onomatopoeia+words&amp;source=images&amp;cd=&amp;cad=rja&amp;docid=iShRG8HJkYOJeM&amp;tbnid=zVZlQdhZYvMTvM:&amp;ved=0CAUQjRw&amp;url=http%3A%2F%2Fluisenrique82.blogspot.com%2F2011_07_01_archive.html&amp;ei=zyrnUbT4O8GH0AXMzYDoAQ&amp;psig=AFQjCNFkBGkWiFwKogz9Rq-oa6Gs8WkaAQ&amp;ust=1374190612384739" TargetMode="External"/><Relationship Id="rId5" Type="http://schemas.openxmlformats.org/officeDocument/2006/relationships/image" Target="../media/image26.png"/><Relationship Id="rId4" Type="http://schemas.openxmlformats.org/officeDocument/2006/relationships/hyperlink" Target="http://www.google.co.uk/url?sa=i&amp;rct=j&amp;q=onomatopoeia+words&amp;source=images&amp;cd=&amp;cad=rja&amp;docid=iShRG8HJkYOJeM&amp;tbnid=zVZlQdhZYvMTvM:&amp;ved=0CAUQjRw&amp;url=http%3A%2F%2Fmastijapanese.blogspot.com%2F2009%2F04%2Fjapanese-onomatopoeia.html&amp;ei=uyrnUafDHonB0gWs14DgCA&amp;psig=AFQjCNFkBGkWiFwKogz9Rq-oa6Gs8WkaAQ&amp;ust=1374190612384739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google.co.uk/url?sa=i&amp;rct=j&amp;q=onomatopoeia+words&amp;source=images&amp;cd=&amp;cad=rja&amp;docid=vyw0PS6DLsmKWM&amp;tbnid=n9KeiOq_HGb2gM:&amp;ved=0CAUQjRw&amp;url=http%3A%2F%2Fwww.juxtapost.com%2Fsite%2Fpermlink%2F5f8f0a80-61e6-11e1-bac9-2bd585a2e5b1%2Fpost%2Fonomatopoeia_wordssplish_splash_splatter_blog%2F&amp;ei=CivnUem9Eqar0AXir4GgAQ&amp;psig=AFQjCNFkBGkWiFwKogz9Rq-oa6Gs8WkaAQ&amp;ust=1374190612384739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google.co.uk/url?sa=i&amp;rct=j&amp;q=onomatopoeia+words&amp;source=images&amp;cd=&amp;cad=rja&amp;docid=dseJeBue230-XM&amp;tbnid=FcseH54in_kLDM:&amp;ved=0CAUQjRw&amp;url=http%3A%2F%2Fwww.buzzle.com%2Farticles%2Fonomatopoeia-words.html&amp;ei=LSvnUZzwIOfA0QWD74GQBw&amp;psig=AFQjCNFkBGkWiFwKogz9Rq-oa6Gs8WkaAQ&amp;ust=1374190612384739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artisandesarts.blogspot.co.uk/2011/11/onomatopoeia-art.html?m=1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4.bp.blogspot.com/-_u1LWiXw-GI/TmZbmDCm-BI/AAAAAAAAA1Q/_zF0PJnbYcs/s1600/POP_ART_by_Andy_Warhol_by_gustavocavalari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88640"/>
            <a:ext cx="6159227" cy="65143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Showcard Gothic" pitchFamily="82" charset="0"/>
              </a:rPr>
              <a:t>What is POP ART?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Pop art is a fun form of art. </a:t>
            </a:r>
          </a:p>
          <a:p>
            <a:r>
              <a:rPr lang="en-GB" dirty="0">
                <a:solidFill>
                  <a:srgbClr val="FFFF00"/>
                </a:solidFill>
              </a:rPr>
              <a:t>Pop art started after the second world war and was very different to the very serious fine art of the past. </a:t>
            </a:r>
          </a:p>
          <a:p>
            <a:endParaRPr lang="en-GB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B0F0"/>
                </a:solidFill>
              </a:rPr>
              <a:t>Pop art often uses images that are popular in the modern world such as...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Famous celebrities like movie stars...</a:t>
            </a:r>
          </a:p>
        </p:txBody>
      </p:sp>
      <p:pic>
        <p:nvPicPr>
          <p:cNvPr id="16386" name="Picture 2" descr="http://www.designlovrs.com.br/wp-content/uploads/2009/07/andy-warhol-marily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204864"/>
            <a:ext cx="4392488" cy="44149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Disney characters...</a:t>
            </a:r>
          </a:p>
          <a:p>
            <a:endParaRPr lang="en-GB" dirty="0"/>
          </a:p>
        </p:txBody>
      </p:sp>
      <p:pic>
        <p:nvPicPr>
          <p:cNvPr id="22530" name="Picture 2" descr="http://1.bp.blogspot.com/-Go3EHfQw5Es/TbYNtEkUI_I/AAAAAAAAAC0/J4r4GNTU_6w/s400/Andy_Warhol_-__Mickey_Mouse__2__16x1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124744"/>
            <a:ext cx="5256584" cy="52565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04864"/>
            <a:ext cx="8147248" cy="3921299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Soup cans...</a:t>
            </a:r>
          </a:p>
        </p:txBody>
      </p:sp>
      <p:pic>
        <p:nvPicPr>
          <p:cNvPr id="15362" name="Picture 2" descr="http://tulsafood.com/talk/wp-content/uploads/2011/02/andy-warhol-pop-art-campbell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276872"/>
            <a:ext cx="2520280" cy="4126959"/>
          </a:xfrm>
          <a:prstGeom prst="rect">
            <a:avLst/>
          </a:prstGeom>
          <a:noFill/>
        </p:spPr>
      </p:pic>
      <p:pic>
        <p:nvPicPr>
          <p:cNvPr id="15364" name="Picture 4" descr="http://ikono.org/iko_production_site/wp-content/uploads/andy-warhol-soup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2952438"/>
            <a:ext cx="4137437" cy="3284874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642194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00B0F0"/>
                </a:solidFill>
              </a:rPr>
              <a:t>Every day objects that might be found around the home were also made the focus of works of art. Items such as...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en-GB" dirty="0">
                <a:solidFill>
                  <a:srgbClr val="FF0000"/>
                </a:solidFill>
              </a:rPr>
              <a:t>Soft drinks...</a:t>
            </a:r>
          </a:p>
        </p:txBody>
      </p:sp>
      <p:pic>
        <p:nvPicPr>
          <p:cNvPr id="14338" name="Picture 2" descr="http://t0.gstatic.com/images?q=tbn:ANd9GcRAphYrFdR-UTBasK-XeB7i0xfIrTyBMUrqA2k4ApFS5KjopOlp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3949111" cy="4949552"/>
          </a:xfrm>
          <a:prstGeom prst="rect">
            <a:avLst/>
          </a:prstGeom>
          <a:noFill/>
        </p:spPr>
      </p:pic>
      <p:pic>
        <p:nvPicPr>
          <p:cNvPr id="14340" name="Picture 4" descr="http://25.media.tumblr.com/c5701a00c8d0da1a9b2dd0801a11a262/tumblr_mf72zotnR71s0b4teo1_128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3243" y="260648"/>
            <a:ext cx="4485788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714202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92D050"/>
                </a:solidFill>
              </a:rPr>
              <a:t>As you can see, in many forms of pop art, the items are drawn repeatedly with different colours and textures each time.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91264" cy="3921299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8434" name="Picture 2" descr="http://t1.gstatic.com/images?q=tbn:ANd9GcS2LDBRnY-rEw0VS6x55z_i533SpDFZyhgsKiI2UknMeAzEj5f12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420888"/>
            <a:ext cx="8028384" cy="3648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9698" name="Picture 2" descr="http://www.mediabistro.com/fishbowldc/files/2010/10/pop_art_kis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60648"/>
            <a:ext cx="6408712" cy="6392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FF00"/>
                </a:solidFill>
              </a:rPr>
              <a:t>One of the most famous pop artists is called Andy Warhol.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5976" y="1772816"/>
            <a:ext cx="4330824" cy="4353347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Read Andy Warhol facts here: </a:t>
            </a:r>
          </a:p>
          <a:p>
            <a:pPr>
              <a:buNone/>
            </a:pPr>
            <a:r>
              <a:rPr lang="en-GB" dirty="0">
                <a:solidFill>
                  <a:srgbClr val="00B0F0"/>
                </a:solidFill>
                <a:hlinkClick r:id="rId2"/>
              </a:rPr>
              <a:t> http://primaryfacts.com/818/10-andy-warhol-facts/</a:t>
            </a:r>
            <a:endParaRPr lang="en-GB" dirty="0">
              <a:solidFill>
                <a:srgbClr val="00B0F0"/>
              </a:solidFill>
            </a:endParaRPr>
          </a:p>
        </p:txBody>
      </p:sp>
      <p:pic>
        <p:nvPicPr>
          <p:cNvPr id="19458" name="Picture 2" descr="http://www.andywarhol.net/images/Andy-Warhol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916832"/>
            <a:ext cx="3438525" cy="3743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Warhol produced these famous pieces of pop art.</a:t>
            </a:r>
          </a:p>
        </p:txBody>
      </p:sp>
      <p:pic>
        <p:nvPicPr>
          <p:cNvPr id="20482" name="Picture 2" descr="http://uploads6.wikipaintings.org/images/andy-warhol/micke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556792"/>
            <a:ext cx="7128792" cy="4993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artsnap.org/wp-content/uploads/2010/04/Andy-Warhol-Excerpt-Marilyn-Diptych-967x102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88640"/>
            <a:ext cx="5976664" cy="6331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4578" name="Picture 2" descr="http://t3.gstatic.com/images?q=tbn:ANd9GcSSalZBLt5sfdSx5q9yKKPr2Gwu0fQBhNntCktvfNc95BdVJxH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88640"/>
            <a:ext cx="4824536" cy="6427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3554" name="Picture 2" descr="http://edwardevansillustration.files.wordpress.com/2012/03/aw010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32656"/>
            <a:ext cx="4824536" cy="61360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858218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B0F0"/>
                </a:solidFill>
              </a:rPr>
              <a:t>Pop art works also include elements of popular culture such as newspapers or magazines or comics. </a:t>
            </a:r>
          </a:p>
        </p:txBody>
      </p:sp>
      <p:pic>
        <p:nvPicPr>
          <p:cNvPr id="25602" name="Picture 2" descr="http://soooome.files.wordpress.com/2012/05/buch_popart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420888"/>
            <a:ext cx="3456384" cy="4114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4818" name="Picture 2" descr="http://t2.gstatic.com/images?q=tbn:ANd9GcRC1azO5Yz4oSnGkjgThYIetqk8HdhHAm4JTRZOarqpxGPrhJk2Q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88640"/>
            <a:ext cx="6480720" cy="6480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76" y="1124744"/>
            <a:ext cx="4788024" cy="4392488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A famous pop artist who worked in this </a:t>
            </a:r>
            <a:br>
              <a:rPr lang="en-GB" sz="3600" b="1" dirty="0">
                <a:solidFill>
                  <a:srgbClr val="FF0000"/>
                </a:solidFill>
              </a:rPr>
            </a:br>
            <a:r>
              <a:rPr lang="en-GB" sz="3600" b="1" dirty="0">
                <a:solidFill>
                  <a:srgbClr val="FF0000"/>
                </a:solidFill>
              </a:rPr>
              <a:t>comic strip style is called </a:t>
            </a:r>
            <a:br>
              <a:rPr lang="en-GB" sz="3600" b="1" dirty="0">
                <a:solidFill>
                  <a:srgbClr val="FF0000"/>
                </a:solidFill>
              </a:rPr>
            </a:br>
            <a:r>
              <a:rPr lang="en-GB" sz="3600" b="1" dirty="0">
                <a:solidFill>
                  <a:srgbClr val="FF0000"/>
                </a:solidFill>
              </a:rPr>
              <a:t>Roy Lichtenstein. </a:t>
            </a:r>
            <a:br>
              <a:rPr lang="en-GB" sz="3600" b="1" dirty="0">
                <a:solidFill>
                  <a:srgbClr val="FF0000"/>
                </a:solidFill>
              </a:rPr>
            </a:br>
            <a:r>
              <a:rPr lang="en-GB" sz="3600" b="1" dirty="0">
                <a:solidFill>
                  <a:srgbClr val="FF0000"/>
                </a:solidFill>
              </a:rPr>
              <a:t>The following slides show some </a:t>
            </a:r>
            <a:br>
              <a:rPr lang="en-GB" sz="3600" b="1" dirty="0">
                <a:solidFill>
                  <a:srgbClr val="FF0000"/>
                </a:solidFill>
              </a:rPr>
            </a:br>
            <a:r>
              <a:rPr lang="en-GB" sz="3600" b="1" dirty="0">
                <a:solidFill>
                  <a:srgbClr val="FF0000"/>
                </a:solidFill>
              </a:rPr>
              <a:t>examples of his work. </a:t>
            </a:r>
          </a:p>
        </p:txBody>
      </p:sp>
      <p:pic>
        <p:nvPicPr>
          <p:cNvPr id="33794" name="Picture 2" descr="http://upload.wikimedia.org/wikipedia/en/thumb/4/4f/Roy_Lichtenstein.jpg/250px-Roy_Lichtenstei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3888432" cy="3935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6626" name="Picture 2" descr="http://static.guim.co.uk/sys-images/Arts/Arts_/Pictures/2012/11/5/1352120982060/Whaam-by-Roy-Lichtenstein-01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8352928" cy="50117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5842" name="Picture 2" descr="http://t3.gstatic.com/images?q=tbn:ANd9GcQKlBvN5Cazk0bpECXhRabW_NQGZzxiwvcvyjKPV1e_H-cMMEA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88640"/>
            <a:ext cx="5400600" cy="57674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892480" cy="778098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FFC000"/>
                </a:solidFill>
              </a:rPr>
              <a:t>Words were also given the ‘comic strip’ effect by Lichtenstein ! </a:t>
            </a:r>
          </a:p>
        </p:txBody>
      </p:sp>
      <p:pic>
        <p:nvPicPr>
          <p:cNvPr id="31746" name="Picture 2" descr="http://re-title.typepad.com/.a/6a00e551d23f8188330120a587b826970b-800wi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313384"/>
            <a:ext cx="3992688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7650" name="Picture 2" descr="http://blogs.artinfo.com/artintheair/files/2012/10/Newsweek-cover-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352928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8674" name="Picture 2" descr="http://allpopart.com/blog/wp-content/uploads/Roy+Lichtenstein+-+Varoom+1963+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60648"/>
            <a:ext cx="6336704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24" name="Picture 4" descr="http://2.bp.blogspot.com/_OcB646TUZvo/TQL2BbDt38I/AAAAAAAABEg/-j9ktr3OTlc/s1600/Ka-Pow-pop-art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76672"/>
            <a:ext cx="6257774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6176" y="332656"/>
            <a:ext cx="2520280" cy="6525344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FFFF00"/>
                </a:solidFill>
              </a:rPr>
              <a:t>Today, we are going to create our own comic strip style ‘pop art’ words!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19256" cy="514543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2770" name="Picture 2" descr="artisan des arts: Onomatopoeia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5391150" cy="609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92D050"/>
                </a:solidFill>
              </a:rPr>
              <a:t>First, choose a word! </a:t>
            </a:r>
          </a:p>
        </p:txBody>
      </p:sp>
      <p:pic>
        <p:nvPicPr>
          <p:cNvPr id="36866" name="Picture 2" descr="http://globalgoodgroup.com/wp-content/uploads/2011/12/Onomatopoeia-Words-e132319711553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4327182"/>
            <a:ext cx="3168352" cy="2530818"/>
          </a:xfrm>
          <a:prstGeom prst="rect">
            <a:avLst/>
          </a:prstGeom>
          <a:noFill/>
        </p:spPr>
      </p:pic>
      <p:pic>
        <p:nvPicPr>
          <p:cNvPr id="36868" name="Picture 4" descr="http://3.bp.blogspot.com/_llDD8je8vVA/Sev9TsCzZrI/AAAAAAAAAPE/ruPqePBHi4U/s400/Onomatopoeia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412777"/>
            <a:ext cx="3521968" cy="2482988"/>
          </a:xfrm>
          <a:prstGeom prst="rect">
            <a:avLst/>
          </a:prstGeom>
          <a:noFill/>
        </p:spPr>
      </p:pic>
      <p:pic>
        <p:nvPicPr>
          <p:cNvPr id="36870" name="Picture 6" descr="http://4.bp.blogspot.com/-6oVBxTD-POc/Ti3L8O0YpSI/AAAAAAAAIXg/VOyiITYa7c4/s320/Bang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484784"/>
            <a:ext cx="3048000" cy="304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7890" name="Picture 2" descr="http://jp4.r0tt.com/l_601b6ce0-61e6-11e1-8f77-29bc1fc0000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692696"/>
            <a:ext cx="6192688" cy="56972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8914" name="Picture 2" descr="http://www.buzzle.com/img/articleImages/486168-36724-4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92696"/>
            <a:ext cx="7272808" cy="5818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Now follow these instructions!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hlinkClick r:id="rId2"/>
              </a:rPr>
              <a:t>http://artisandesarts.blogspot.co.uk/2011/11/onomatopoeia-art.html?m=1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Your word will look something like this when it is finished!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9938" name="Picture 2" descr="Conger, Holl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484784"/>
            <a:ext cx="4680520" cy="46805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271</Words>
  <Application>Microsoft Office PowerPoint</Application>
  <PresentationFormat>On-screen Show (4:3)</PresentationFormat>
  <Paragraphs>22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Showcard Gothic</vt:lpstr>
      <vt:lpstr>Office Theme</vt:lpstr>
      <vt:lpstr>PowerPoint Presentation</vt:lpstr>
      <vt:lpstr>What is POP ART?</vt:lpstr>
      <vt:lpstr>Pop art often uses images that are popular in the modern world such as...</vt:lpstr>
      <vt:lpstr>PowerPoint Presentation</vt:lpstr>
      <vt:lpstr>Every day objects that might be found around the home were also made the focus of works of art. Items such as...</vt:lpstr>
      <vt:lpstr>PowerPoint Presentation</vt:lpstr>
      <vt:lpstr>As you can see, in many forms of pop art, the items are drawn repeatedly with different colours and textures each time. </vt:lpstr>
      <vt:lpstr>PowerPoint Presentation</vt:lpstr>
      <vt:lpstr>One of the most famous pop artists is called Andy Warhol. </vt:lpstr>
      <vt:lpstr>Warhol produced these famous pieces of pop art.</vt:lpstr>
      <vt:lpstr>PowerPoint Presentation</vt:lpstr>
      <vt:lpstr>PowerPoint Presentation</vt:lpstr>
      <vt:lpstr>PowerPoint Presentation</vt:lpstr>
      <vt:lpstr>Pop art works also include elements of popular culture such as newspapers or magazines or comics. </vt:lpstr>
      <vt:lpstr>PowerPoint Presentation</vt:lpstr>
      <vt:lpstr>A famous pop artist who worked in this  comic strip style is called  Roy Lichtenstein.  The following slides show some  examples of his work. </vt:lpstr>
      <vt:lpstr>PowerPoint Presentation</vt:lpstr>
      <vt:lpstr>PowerPoint Presentation</vt:lpstr>
      <vt:lpstr>Words were also given the ‘comic strip’ effect by Lichtenstein ! </vt:lpstr>
      <vt:lpstr>PowerPoint Presentation</vt:lpstr>
      <vt:lpstr>PowerPoint Presentation</vt:lpstr>
      <vt:lpstr>PowerPoint Presentation</vt:lpstr>
      <vt:lpstr>Today, we are going to create our own comic strip style ‘pop art’ words! </vt:lpstr>
      <vt:lpstr>First, choose a word! </vt:lpstr>
      <vt:lpstr>PowerPoint Presentation</vt:lpstr>
      <vt:lpstr>PowerPoint Presentation</vt:lpstr>
      <vt:lpstr>Now follow these instructions! </vt:lpstr>
      <vt:lpstr>Your word will look something like this when it is finished!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Michelle</dc:creator>
  <cp:lastModifiedBy>Johnson1, Emma</cp:lastModifiedBy>
  <cp:revision>8</cp:revision>
  <dcterms:created xsi:type="dcterms:W3CDTF">2013-07-17T22:31:34Z</dcterms:created>
  <dcterms:modified xsi:type="dcterms:W3CDTF">2019-12-18T10:23:05Z</dcterms:modified>
</cp:coreProperties>
</file>